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B1080-7160-4E88-8F2A-06C94CEB19F0}" type="datetimeFigureOut">
              <a:rPr lang="en-US" smtClean="0"/>
              <a:pPr/>
              <a:t>9/20/2011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5726B-35F5-4B85-BEB7-7838396E04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B1080-7160-4E88-8F2A-06C94CEB19F0}" type="datetimeFigureOut">
              <a:rPr lang="en-US" smtClean="0"/>
              <a:pPr/>
              <a:t>9/20/2011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5726B-35F5-4B85-BEB7-7838396E04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B1080-7160-4E88-8F2A-06C94CEB19F0}" type="datetimeFigureOut">
              <a:rPr lang="en-US" smtClean="0"/>
              <a:pPr/>
              <a:t>9/20/2011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5726B-35F5-4B85-BEB7-7838396E04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B1080-7160-4E88-8F2A-06C94CEB19F0}" type="datetimeFigureOut">
              <a:rPr lang="en-US" smtClean="0"/>
              <a:pPr/>
              <a:t>9/20/2011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5726B-35F5-4B85-BEB7-7838396E04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B1080-7160-4E88-8F2A-06C94CEB19F0}" type="datetimeFigureOut">
              <a:rPr lang="en-US" smtClean="0"/>
              <a:pPr/>
              <a:t>9/20/2011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5726B-35F5-4B85-BEB7-7838396E04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B1080-7160-4E88-8F2A-06C94CEB19F0}" type="datetimeFigureOut">
              <a:rPr lang="en-US" smtClean="0"/>
              <a:pPr/>
              <a:t>9/20/2011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5726B-35F5-4B85-BEB7-7838396E04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B1080-7160-4E88-8F2A-06C94CEB19F0}" type="datetimeFigureOut">
              <a:rPr lang="en-US" smtClean="0"/>
              <a:pPr/>
              <a:t>9/20/2011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5726B-35F5-4B85-BEB7-7838396E04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B1080-7160-4E88-8F2A-06C94CEB19F0}" type="datetimeFigureOut">
              <a:rPr lang="en-US" smtClean="0"/>
              <a:pPr/>
              <a:t>9/20/2011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5726B-35F5-4B85-BEB7-7838396E04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B1080-7160-4E88-8F2A-06C94CEB19F0}" type="datetimeFigureOut">
              <a:rPr lang="en-US" smtClean="0"/>
              <a:pPr/>
              <a:t>9/20/2011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5726B-35F5-4B85-BEB7-7838396E04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B1080-7160-4E88-8F2A-06C94CEB19F0}" type="datetimeFigureOut">
              <a:rPr lang="en-US" smtClean="0"/>
              <a:pPr/>
              <a:t>9/20/2011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5726B-35F5-4B85-BEB7-7838396E04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B1080-7160-4E88-8F2A-06C94CEB19F0}" type="datetimeFigureOut">
              <a:rPr lang="en-US" smtClean="0"/>
              <a:pPr/>
              <a:t>9/20/2011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5726B-35F5-4B85-BEB7-7838396E04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9B1080-7160-4E88-8F2A-06C94CEB19F0}" type="datetimeFigureOut">
              <a:rPr lang="en-US" smtClean="0"/>
              <a:pPr/>
              <a:t>9/20/2011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15726B-35F5-4B85-BEB7-7838396E04F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52800" y="1371600"/>
            <a:ext cx="6248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/>
              <a:t>Which word does not belong in the list?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4" name="Picture 3" descr="stick_figure_drawing_four_check_marks_500_cl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52400" y="990600"/>
            <a:ext cx="3810000" cy="6350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ingle_red_question_mark_800_cl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3500" y="2895600"/>
            <a:ext cx="4000500" cy="4267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9600" y="1066800"/>
            <a:ext cx="55626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He carried himself in a </a:t>
            </a:r>
            <a:r>
              <a:rPr lang="en-US" sz="4800" i="1" dirty="0"/>
              <a:t>haughty</a:t>
            </a:r>
            <a:r>
              <a:rPr lang="en-US" sz="4800" dirty="0"/>
              <a:t> manner; his body language displayed a humility not seen in many kids his age.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ingle_red_question_mark_800_cl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3500" y="2895600"/>
            <a:ext cx="4000500" cy="4267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9600" y="1066800"/>
            <a:ext cx="55626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Mr. Matthews </a:t>
            </a:r>
            <a:r>
              <a:rPr lang="en-US" sz="4800" i="1" dirty="0"/>
              <a:t>underscored</a:t>
            </a:r>
            <a:r>
              <a:rPr lang="en-US" sz="4800" dirty="0"/>
              <a:t> the </a:t>
            </a:r>
            <a:r>
              <a:rPr lang="en-US" sz="4800" i="1" dirty="0"/>
              <a:t>urbane</a:t>
            </a:r>
            <a:r>
              <a:rPr lang="en-US" sz="4800" dirty="0"/>
              <a:t> tone of the musical composition; thus, he insisted on more cow bell.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ingle_red_question_mark_800_cl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3500" y="2895600"/>
            <a:ext cx="4000500" cy="4267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9600" y="1066800"/>
            <a:ext cx="58674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Mr. Qualls </a:t>
            </a:r>
            <a:r>
              <a:rPr lang="en-US" sz="4800" i="1" dirty="0"/>
              <a:t>disseminated</a:t>
            </a:r>
            <a:r>
              <a:rPr lang="en-US" sz="4800" dirty="0"/>
              <a:t> the History Day guidelines, encouraging his students to become historians.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ingle_red_question_mark_800_cl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3500" y="2895600"/>
            <a:ext cx="4000500" cy="4267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9600" y="1066800"/>
            <a:ext cx="58674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Mrs. </a:t>
            </a:r>
            <a:r>
              <a:rPr lang="en-US" sz="4800" dirty="0" err="1"/>
              <a:t>Gillmore</a:t>
            </a:r>
            <a:r>
              <a:rPr lang="en-US" sz="4800" dirty="0"/>
              <a:t> overheard Mrs. Pickett telling about her being </a:t>
            </a:r>
            <a:r>
              <a:rPr lang="en-US" sz="4800" i="1" dirty="0"/>
              <a:t>inundate</a:t>
            </a:r>
            <a:r>
              <a:rPr lang="en-US" sz="4800" dirty="0"/>
              <a:t>: she met a hot guy in a summer class!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ingle_red_question_mark_800_cl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3500" y="2895600"/>
            <a:ext cx="4000500" cy="4267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9600" y="1066800"/>
            <a:ext cx="58674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Solomon observed that man’s life is </a:t>
            </a:r>
            <a:r>
              <a:rPr lang="en-US" sz="4800" i="1" dirty="0"/>
              <a:t>transient</a:t>
            </a:r>
            <a:r>
              <a:rPr lang="en-US" sz="4800" dirty="0"/>
              <a:t>, so we must seize the day, making the most of what time we have.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ingle_red_question_mark_800_cl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3500" y="2895600"/>
            <a:ext cx="4000500" cy="4267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9600" y="1066800"/>
            <a:ext cx="58674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Mrs. Barnett </a:t>
            </a:r>
            <a:r>
              <a:rPr lang="en-US" sz="4800" i="1" dirty="0"/>
              <a:t>censured</a:t>
            </a:r>
            <a:r>
              <a:rPr lang="en-US" sz="4800" dirty="0"/>
              <a:t> her students after they mixed the wrong chemicals and </a:t>
            </a:r>
            <a:r>
              <a:rPr lang="en-US" sz="4800" i="1" dirty="0"/>
              <a:t>inundated</a:t>
            </a:r>
            <a:r>
              <a:rPr lang="en-US" sz="4800" dirty="0"/>
              <a:t> the lab with dangerous fumes.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ingle_red_question_mark_800_cl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3500" y="2895600"/>
            <a:ext cx="4000500" cy="4267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9600" y="1066800"/>
            <a:ext cx="5867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Mr. Sparks is a bit </a:t>
            </a:r>
            <a:r>
              <a:rPr lang="en-US" sz="4800" i="1" dirty="0"/>
              <a:t>meticulous</a:t>
            </a:r>
            <a:r>
              <a:rPr lang="en-US" sz="4800" dirty="0"/>
              <a:t>: he invented a three-prong device to align students’ papers before grading them. 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ingle_red_question_mark_800_cl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3500" y="2895600"/>
            <a:ext cx="4000500" cy="4267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304800"/>
            <a:ext cx="58674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Trying to be </a:t>
            </a:r>
            <a:r>
              <a:rPr lang="en-US" sz="4800" i="1" dirty="0" smtClean="0"/>
              <a:t>surreptitious</a:t>
            </a:r>
            <a:r>
              <a:rPr lang="en-US" sz="4800" dirty="0" smtClean="0"/>
              <a:t>, Mrs</a:t>
            </a:r>
            <a:r>
              <a:rPr lang="en-US" sz="4800" dirty="0"/>
              <a:t>. Moran </a:t>
            </a:r>
            <a:r>
              <a:rPr lang="en-US" sz="4800" dirty="0" smtClean="0"/>
              <a:t>proclaimed </a:t>
            </a:r>
            <a:r>
              <a:rPr lang="en-US" sz="4800" dirty="0"/>
              <a:t>to Mrs. Harmon that she had planted an ugly crocheted pillow on Mrs. Harmon’s couch.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tick_figure_drawing_four_check_marks_500_cl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52400" y="990600"/>
            <a:ext cx="3810000" cy="6350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29000" y="1295400"/>
            <a:ext cx="4343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latin typeface="Impact" pitchFamily="34" charset="0"/>
              </a:rPr>
              <a:t>garish</a:t>
            </a:r>
            <a:endParaRPr lang="en-US" sz="6600" dirty="0">
              <a:latin typeface="Impact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29000" y="2514600"/>
            <a:ext cx="4343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latin typeface="Impact" pitchFamily="34" charset="0"/>
              </a:rPr>
              <a:t>showy</a:t>
            </a:r>
            <a:endParaRPr lang="en-US" sz="6600" dirty="0">
              <a:latin typeface="Impact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29000" y="3733800"/>
            <a:ext cx="4343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latin typeface="Impact" pitchFamily="34" charset="0"/>
              </a:rPr>
              <a:t>bright</a:t>
            </a:r>
            <a:endParaRPr lang="en-US" sz="6600" dirty="0">
              <a:latin typeface="Impact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52800" y="4953000"/>
            <a:ext cx="5029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latin typeface="Impact" pitchFamily="34" charset="0"/>
              </a:rPr>
              <a:t>conservative</a:t>
            </a:r>
            <a:endParaRPr lang="en-US" sz="6600" dirty="0">
              <a:latin typeface="Impact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tick_figure_drawing_four_check_marks_500_cl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52400" y="990600"/>
            <a:ext cx="3810000" cy="6350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29000" y="1295400"/>
            <a:ext cx="4343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latin typeface="Impact" pitchFamily="34" charset="0"/>
              </a:rPr>
              <a:t>underscore</a:t>
            </a:r>
            <a:endParaRPr lang="en-US" sz="6600" dirty="0">
              <a:latin typeface="Impact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29000" y="2514600"/>
            <a:ext cx="4343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latin typeface="Impact" pitchFamily="34" charset="0"/>
              </a:rPr>
              <a:t>downplay</a:t>
            </a:r>
            <a:endParaRPr lang="en-US" sz="6600" dirty="0">
              <a:latin typeface="Impact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29000" y="3733800"/>
            <a:ext cx="4343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latin typeface="Impact" pitchFamily="34" charset="0"/>
              </a:rPr>
              <a:t>accentuate</a:t>
            </a:r>
            <a:endParaRPr lang="en-US" sz="6600" dirty="0">
              <a:latin typeface="Impact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52800" y="4953000"/>
            <a:ext cx="5029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latin typeface="Impact" pitchFamily="34" charset="0"/>
              </a:rPr>
              <a:t>highlight</a:t>
            </a:r>
            <a:endParaRPr lang="en-US" sz="6600" dirty="0">
              <a:latin typeface="Impact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tick_figure_drawing_four_check_marks_500_cl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52400" y="990600"/>
            <a:ext cx="3810000" cy="6350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29000" y="1295400"/>
            <a:ext cx="4343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latin typeface="Impact" pitchFamily="34" charset="0"/>
              </a:rPr>
              <a:t>haughty</a:t>
            </a:r>
            <a:endParaRPr lang="en-US" sz="6600" dirty="0">
              <a:latin typeface="Impact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29000" y="2514600"/>
            <a:ext cx="4343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latin typeface="Impact" pitchFamily="34" charset="0"/>
              </a:rPr>
              <a:t>arrogant</a:t>
            </a:r>
            <a:endParaRPr lang="en-US" sz="6600" dirty="0">
              <a:latin typeface="Impact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29000" y="3733800"/>
            <a:ext cx="4343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latin typeface="Impact" pitchFamily="34" charset="0"/>
              </a:rPr>
              <a:t>reserved</a:t>
            </a:r>
            <a:endParaRPr lang="en-US" sz="6600" dirty="0">
              <a:latin typeface="Impact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52800" y="4953000"/>
            <a:ext cx="5029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latin typeface="Impact" pitchFamily="34" charset="0"/>
              </a:rPr>
              <a:t>overconfident</a:t>
            </a:r>
            <a:endParaRPr lang="en-US" sz="6600" dirty="0">
              <a:latin typeface="Impact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tick_figure_drawing_four_check_marks_500_cl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52400" y="990600"/>
            <a:ext cx="3810000" cy="6350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29000" y="1295400"/>
            <a:ext cx="4343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latin typeface="Impact" pitchFamily="34" charset="0"/>
              </a:rPr>
              <a:t>transient</a:t>
            </a:r>
            <a:endParaRPr lang="en-US" sz="6600" dirty="0">
              <a:latin typeface="Impact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29000" y="2514600"/>
            <a:ext cx="4343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latin typeface="Impact" pitchFamily="34" charset="0"/>
              </a:rPr>
              <a:t>temporary</a:t>
            </a:r>
            <a:endParaRPr lang="en-US" sz="6600" dirty="0">
              <a:latin typeface="Impact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29000" y="3733800"/>
            <a:ext cx="4343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latin typeface="Impact" pitchFamily="34" charset="0"/>
              </a:rPr>
              <a:t>permanent</a:t>
            </a:r>
            <a:endParaRPr lang="en-US" sz="6600" dirty="0">
              <a:latin typeface="Impact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52800" y="4953000"/>
            <a:ext cx="5029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latin typeface="Impact" pitchFamily="34" charset="0"/>
              </a:rPr>
              <a:t>fleeting</a:t>
            </a:r>
            <a:endParaRPr lang="en-US" sz="6600" dirty="0">
              <a:latin typeface="Impact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tick_figure_drawing_four_check_marks_500_cl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52400" y="990600"/>
            <a:ext cx="3810000" cy="6350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29000" y="1295400"/>
            <a:ext cx="4343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latin typeface="Impact" pitchFamily="34" charset="0"/>
              </a:rPr>
              <a:t>censure</a:t>
            </a:r>
            <a:endParaRPr lang="en-US" sz="6600" dirty="0">
              <a:latin typeface="Impact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29000" y="2514600"/>
            <a:ext cx="4343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latin typeface="Impact" pitchFamily="34" charset="0"/>
              </a:rPr>
              <a:t>praise</a:t>
            </a:r>
            <a:endParaRPr lang="en-US" sz="6600" dirty="0">
              <a:latin typeface="Impact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29000" y="3733800"/>
            <a:ext cx="4343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latin typeface="Impact" pitchFamily="34" charset="0"/>
              </a:rPr>
              <a:t>reprimand</a:t>
            </a:r>
            <a:endParaRPr lang="en-US" sz="6600" dirty="0">
              <a:latin typeface="Impact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52800" y="4953000"/>
            <a:ext cx="5029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latin typeface="Impact" pitchFamily="34" charset="0"/>
              </a:rPr>
              <a:t>criticize</a:t>
            </a:r>
            <a:endParaRPr lang="en-US" sz="6600" dirty="0">
              <a:latin typeface="Impact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tick_figure_drawing_four_check_marks_500_cl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52400" y="990600"/>
            <a:ext cx="3810000" cy="6350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29000" y="1295400"/>
            <a:ext cx="4343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latin typeface="Impact" pitchFamily="34" charset="0"/>
              </a:rPr>
              <a:t>inundate</a:t>
            </a:r>
            <a:endParaRPr lang="en-US" sz="6600" dirty="0">
              <a:latin typeface="Impact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29000" y="2514600"/>
            <a:ext cx="4953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latin typeface="Impact" pitchFamily="34" charset="0"/>
              </a:rPr>
              <a:t>underwhelm</a:t>
            </a:r>
            <a:endParaRPr lang="en-US" sz="6600" dirty="0">
              <a:latin typeface="Impact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29000" y="3733800"/>
            <a:ext cx="4343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latin typeface="Impact" pitchFamily="34" charset="0"/>
              </a:rPr>
              <a:t>engulf</a:t>
            </a:r>
            <a:endParaRPr lang="en-US" sz="6600" dirty="0">
              <a:latin typeface="Impact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52800" y="4953000"/>
            <a:ext cx="5029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latin typeface="Impact" pitchFamily="34" charset="0"/>
              </a:rPr>
              <a:t>flood</a:t>
            </a:r>
            <a:endParaRPr lang="en-US" sz="6600" dirty="0">
              <a:latin typeface="Impact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tick_figure_drawing_four_check_marks_500_cl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52400" y="990600"/>
            <a:ext cx="3810000" cy="6350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29000" y="1295400"/>
            <a:ext cx="4343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latin typeface="Impact" pitchFamily="34" charset="0"/>
              </a:rPr>
              <a:t>garish</a:t>
            </a:r>
            <a:endParaRPr lang="en-US" sz="6600" dirty="0">
              <a:latin typeface="Impact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29000" y="2514600"/>
            <a:ext cx="4343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latin typeface="Impact" pitchFamily="34" charset="0"/>
              </a:rPr>
              <a:t>haughty</a:t>
            </a:r>
            <a:endParaRPr lang="en-US" sz="6600" dirty="0">
              <a:latin typeface="Impact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29000" y="3733800"/>
            <a:ext cx="4343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latin typeface="Impact" pitchFamily="34" charset="0"/>
              </a:rPr>
              <a:t>urbane</a:t>
            </a:r>
            <a:endParaRPr lang="en-US" sz="6600" dirty="0">
              <a:latin typeface="Impact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52800" y="4953000"/>
            <a:ext cx="5029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latin typeface="Impact" pitchFamily="34" charset="0"/>
              </a:rPr>
              <a:t>gaudy</a:t>
            </a:r>
            <a:endParaRPr lang="en-US" sz="6600" dirty="0">
              <a:latin typeface="Impact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0" y="381000"/>
            <a:ext cx="6248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n-US" sz="6000" b="1" dirty="0" smtClean="0"/>
              <a:t>True or False?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5" name="Picture 4" descr="question_mark_serious_thinker_500_cl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04800" y="152400"/>
            <a:ext cx="5715000" cy="71437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86200" y="914400"/>
            <a:ext cx="52578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000" dirty="0" smtClean="0"/>
              <a:t> </a:t>
            </a:r>
            <a:r>
              <a:rPr lang="en-US" sz="4000" b="1" dirty="0" smtClean="0">
                <a:solidFill>
                  <a:srgbClr val="FF0000"/>
                </a:solidFill>
              </a:rPr>
              <a:t>True</a:t>
            </a:r>
            <a:r>
              <a:rPr lang="en-US" sz="4000" dirty="0" smtClean="0"/>
              <a:t> = Word used correctly in sentence… definition matches meaning of sentence</a:t>
            </a:r>
          </a:p>
          <a:p>
            <a:pPr>
              <a:buFont typeface="Arial" pitchFamily="34" charset="0"/>
              <a:buChar char="•"/>
            </a:pPr>
            <a:r>
              <a:rPr lang="en-US" sz="4000" dirty="0"/>
              <a:t> </a:t>
            </a:r>
            <a:r>
              <a:rPr lang="en-US" sz="4000" b="1" dirty="0" smtClean="0">
                <a:solidFill>
                  <a:srgbClr val="FF0000"/>
                </a:solidFill>
              </a:rPr>
              <a:t>False</a:t>
            </a:r>
            <a:r>
              <a:rPr lang="en-US" sz="4000" dirty="0" smtClean="0"/>
              <a:t> = Word used incorrectly in sentence… definition does not match the meaning of sentence.</a:t>
            </a:r>
            <a:endParaRPr lang="en-US" sz="4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248</Words>
  <Application>Microsoft Office PowerPoint</Application>
  <PresentationFormat>On-screen Show (4:3)</PresentationFormat>
  <Paragraphs>40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Which word does not belong in the list? </vt:lpstr>
      <vt:lpstr>Slide 2</vt:lpstr>
      <vt:lpstr>Slide 3</vt:lpstr>
      <vt:lpstr>Slide 4</vt:lpstr>
      <vt:lpstr>Slide 5</vt:lpstr>
      <vt:lpstr>Slide 6</vt:lpstr>
      <vt:lpstr>Slide 7</vt:lpstr>
      <vt:lpstr>Slide 8</vt:lpstr>
      <vt:lpstr>True or False?  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Company>Batesville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word does not belong in the list?</dc:title>
  <dc:creator>lhuff</dc:creator>
  <cp:lastModifiedBy>lhuff</cp:lastModifiedBy>
  <cp:revision>6</cp:revision>
  <dcterms:created xsi:type="dcterms:W3CDTF">2011-09-16T16:11:25Z</dcterms:created>
  <dcterms:modified xsi:type="dcterms:W3CDTF">2011-09-20T14:38:17Z</dcterms:modified>
</cp:coreProperties>
</file>